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965"/>
    <a:srgbClr val="A91F7B"/>
    <a:srgbClr val="4D274A"/>
    <a:srgbClr val="773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5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7364-8BDF-4D19-B91F-510CA1C0534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3CB8-9DE6-452D-8BDE-7518EDFED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572;p53">
            <a:extLst>
              <a:ext uri="{FF2B5EF4-FFF2-40B4-BE49-F238E27FC236}">
                <a16:creationId xmlns:a16="http://schemas.microsoft.com/office/drawing/2014/main" id="{1812A8AE-8B8E-F223-05BE-9D7287067E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52" y="5040692"/>
            <a:ext cx="2326549" cy="15078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3FEDA99-8634-BEE3-5714-821EED19E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35620"/>
              </p:ext>
            </p:extLst>
          </p:nvPr>
        </p:nvGraphicFramePr>
        <p:xfrm>
          <a:off x="1163170" y="6743991"/>
          <a:ext cx="6817659" cy="11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5" imgW="9752040" imgH="933120" progId="Photoshop.Image.24">
                  <p:embed/>
                </p:oleObj>
              </mc:Choice>
              <mc:Fallback>
                <p:oleObj name="Image" r:id="rId5" imgW="9752040" imgH="933120" progId="Photoshop.Image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3170" y="6743991"/>
                        <a:ext cx="6817659" cy="114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55FC0E-F50B-5A3A-0C63-7FA3A0CBDD7A}"/>
              </a:ext>
            </a:extLst>
          </p:cNvPr>
          <p:cNvSpPr txBox="1"/>
          <p:nvPr/>
        </p:nvSpPr>
        <p:spPr>
          <a:xfrm>
            <a:off x="1558149" y="6203252"/>
            <a:ext cx="4364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r" defTabSz="914400" rtl="1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Book Antiqua" panose="02040602050305030304" pitchFamily="18" charset="0"/>
                <a:cs typeface="B Traffic" panose="00000400000000000000" pitchFamily="2" charset="-78"/>
              </a:defRPr>
            </a:lvl1pPr>
          </a:lstStyle>
          <a:p>
            <a:r>
              <a:rPr lang="fa-IR" sz="1400" dirty="0"/>
              <a:t>وب سایت : </a:t>
            </a:r>
            <a:r>
              <a:rPr lang="en-GB" sz="1400" dirty="0"/>
              <a:t>www</a:t>
            </a:r>
            <a:r>
              <a:rPr lang="en-US" sz="1400" dirty="0" err="1"/>
              <a:t>Tehraniec</a:t>
            </a:r>
            <a:r>
              <a:rPr lang="en-GB" sz="1400" dirty="0"/>
              <a:t>.</a:t>
            </a:r>
            <a:r>
              <a:rPr lang="en-GB" sz="1400" dirty="0" err="1"/>
              <a:t>ir</a:t>
            </a:r>
            <a:r>
              <a:rPr lang="en-GB" sz="1400" dirty="0"/>
              <a:t> </a:t>
            </a:r>
            <a:endParaRPr lang="fa-IR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93B23-332E-2451-8DE0-8E376FA91915}"/>
              </a:ext>
            </a:extLst>
          </p:cNvPr>
          <p:cNvSpPr txBox="1"/>
          <p:nvPr/>
        </p:nvSpPr>
        <p:spPr>
          <a:xfrm>
            <a:off x="3058343" y="6436214"/>
            <a:ext cx="30273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r" defTabSz="914400" rtl="1"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Book Antiqua" panose="02040602050305030304" pitchFamily="18" charset="0"/>
                <a:cs typeface="B Traffic" panose="00000400000000000000" pitchFamily="2" charset="-78"/>
              </a:defRPr>
            </a:lvl1pPr>
          </a:lstStyle>
          <a:p>
            <a:r>
              <a:rPr lang="fa-IR" sz="1400" dirty="0"/>
              <a:t>پست الکترونيک : </a:t>
            </a:r>
            <a:r>
              <a:rPr lang="en-US" sz="1400" dirty="0"/>
              <a:t>Info@Tehraniec.ir</a:t>
            </a:r>
            <a:endParaRPr lang="fa-IR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6326AE-C1A6-B495-E3F8-F85C9094A3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27350" r="10639" b="20331"/>
          <a:stretch/>
        </p:blipFill>
        <p:spPr>
          <a:xfrm>
            <a:off x="3476281" y="194924"/>
            <a:ext cx="1962459" cy="928975"/>
          </a:xfrm>
          <a:prstGeom prst="rect">
            <a:avLst/>
          </a:prstGeom>
        </p:spPr>
      </p:pic>
      <p:pic>
        <p:nvPicPr>
          <p:cNvPr id="39" name="Google Shape;235;p34">
            <a:extLst>
              <a:ext uri="{FF2B5EF4-FFF2-40B4-BE49-F238E27FC236}">
                <a16:creationId xmlns:a16="http://schemas.microsoft.com/office/drawing/2014/main" id="{23901A2C-121C-FE08-6075-940803E8FED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95460">
            <a:off x="365374" y="518359"/>
            <a:ext cx="2410822" cy="26744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FCF7BD-71B6-B3EB-3258-C1059C112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043">
            <a:off x="1138876" y="1406830"/>
            <a:ext cx="863819" cy="897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B1F610-3BE2-5A0E-4402-35C4096F8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659">
            <a:off x="632525" y="2400762"/>
            <a:ext cx="2118520" cy="303679"/>
          </a:xfrm>
          <a:prstGeom prst="rect">
            <a:avLst/>
          </a:prstGeom>
        </p:spPr>
      </p:pic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CFC3E2DE-9EF2-B395-ECEB-98BD3948E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214979"/>
              </p:ext>
            </p:extLst>
          </p:nvPr>
        </p:nvGraphicFramePr>
        <p:xfrm>
          <a:off x="1163171" y="0"/>
          <a:ext cx="6817658" cy="11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11" imgW="9752040" imgH="933120" progId="Photoshop.Image.24">
                  <p:embed/>
                </p:oleObj>
              </mc:Choice>
              <mc:Fallback>
                <p:oleObj name="Image" r:id="rId11" imgW="9752040" imgH="933120" progId="Photoshop.Image.2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3FEDA99-8634-BEE3-5714-821EED19E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3171" y="0"/>
                        <a:ext cx="6817658" cy="114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DC94D871-365B-274F-95B6-664EB36DEB19}"/>
              </a:ext>
            </a:extLst>
          </p:cNvPr>
          <p:cNvSpPr/>
          <p:nvPr/>
        </p:nvSpPr>
        <p:spPr>
          <a:xfrm>
            <a:off x="2503928" y="2897588"/>
            <a:ext cx="6895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     &lt;---------" panose="00000700000000000000" pitchFamily="2" charset="-78"/>
              </a:rPr>
              <a:t>موضوع گزارش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EDD0A9-8BAF-FBCE-6888-A4ADDD0210E4}"/>
              </a:ext>
            </a:extLst>
          </p:cNvPr>
          <p:cNvSpPr/>
          <p:nvPr/>
        </p:nvSpPr>
        <p:spPr>
          <a:xfrm>
            <a:off x="251578" y="5624247"/>
            <a:ext cx="1949896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300" dirty="0">
                <a:ln>
                  <a:solidFill>
                    <a:srgbClr val="002060"/>
                  </a:solidFill>
                </a:ln>
                <a:solidFill>
                  <a:srgbClr val="00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Farnaz" pitchFamily="2" charset="-78"/>
              </a:rPr>
              <a:t>آبان  1403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758DA-785F-C217-FF5C-9A683BBE4001}"/>
              </a:ext>
            </a:extLst>
          </p:cNvPr>
          <p:cNvSpPr/>
          <p:nvPr/>
        </p:nvSpPr>
        <p:spPr>
          <a:xfrm>
            <a:off x="1558149" y="3488617"/>
            <a:ext cx="6895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4800" dirty="0">
                <a:solidFill>
                  <a:srgbClr val="00206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ntezar     &lt;---------" panose="00000700000000000000" pitchFamily="2" charset="-78"/>
              </a:rPr>
              <a:t>معاونت / مديريت / شهرك  ........</a:t>
            </a:r>
          </a:p>
        </p:txBody>
      </p:sp>
    </p:spTree>
    <p:extLst>
      <p:ext uri="{BB962C8B-B14F-4D97-AF65-F5344CB8AC3E}">
        <p14:creationId xmlns:p14="http://schemas.microsoft.com/office/powerpoint/2010/main" val="62394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9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8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1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25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Office Theme</vt:lpstr>
      <vt:lpstr>Adobe Photoshop Image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اميرخسرو خلجي</dc:creator>
  <cp:lastModifiedBy>اميرخسرو خلجي</cp:lastModifiedBy>
  <cp:revision>2</cp:revision>
  <dcterms:created xsi:type="dcterms:W3CDTF">2024-10-01T04:52:44Z</dcterms:created>
  <dcterms:modified xsi:type="dcterms:W3CDTF">2024-10-01T10:31:51Z</dcterms:modified>
</cp:coreProperties>
</file>